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/>
    <p:restoredTop sz="94668"/>
  </p:normalViewPr>
  <p:slideViewPr>
    <p:cSldViewPr snapToGrid="0">
      <p:cViewPr varScale="1">
        <p:scale>
          <a:sx n="82" d="100"/>
          <a:sy n="82" d="100"/>
        </p:scale>
        <p:origin x="35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587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263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169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68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117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62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17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423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43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390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15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5C6EA-7CBD-7245-9D0D-C8EB211C2AB5}" type="datetimeFigureOut">
              <a:t>17.09.25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806D2-CAA7-4E4E-8CAA-67DE5ED90C1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42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Entwurf, Menschliches Gesicht, Lineart, Zeichnung enthält.&#10;&#10;KI-generierte Inhalte können fehlerhaft sein.">
            <a:extLst>
              <a:ext uri="{FF2B5EF4-FFF2-40B4-BE49-F238E27FC236}">
                <a16:creationId xmlns:a16="http://schemas.microsoft.com/office/drawing/2014/main" id="{BD9623AC-71F3-68EB-5B8D-57FFA82A71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05"/>
          <a:stretch>
            <a:fillRect/>
          </a:stretch>
        </p:blipFill>
        <p:spPr>
          <a:xfrm>
            <a:off x="17183" y="587252"/>
            <a:ext cx="6007295" cy="8068235"/>
          </a:xfrm>
          <a:prstGeom prst="rect">
            <a:avLst/>
          </a:prstGeom>
        </p:spPr>
      </p:pic>
      <p:sp>
        <p:nvSpPr>
          <p:cNvPr id="33" name="Rechteck 32">
            <a:extLst>
              <a:ext uri="{FF2B5EF4-FFF2-40B4-BE49-F238E27FC236}">
                <a16:creationId xmlns:a16="http://schemas.microsoft.com/office/drawing/2014/main" id="{1A167CC0-67AE-5A1B-BEF2-C8177D8B7AC6}"/>
              </a:ext>
            </a:extLst>
          </p:cNvPr>
          <p:cNvSpPr/>
          <p:nvPr/>
        </p:nvSpPr>
        <p:spPr>
          <a:xfrm>
            <a:off x="17183" y="8180173"/>
            <a:ext cx="6840817" cy="17258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43101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B51DB2-11A4-7678-AAA6-92936E68CD68}"/>
              </a:ext>
            </a:extLst>
          </p:cNvPr>
          <p:cNvSpPr/>
          <p:nvPr/>
        </p:nvSpPr>
        <p:spPr>
          <a:xfrm>
            <a:off x="463377" y="2866767"/>
            <a:ext cx="3978876" cy="1890583"/>
          </a:xfrm>
          <a:prstGeom prst="ellipse">
            <a:avLst/>
          </a:prstGeom>
          <a:solidFill>
            <a:srgbClr val="F6C6A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EBFDD9-1195-F01C-E379-EFD2ECEDFC72}"/>
              </a:ext>
            </a:extLst>
          </p:cNvPr>
          <p:cNvSpPr/>
          <p:nvPr/>
        </p:nvSpPr>
        <p:spPr>
          <a:xfrm>
            <a:off x="1446511" y="4287793"/>
            <a:ext cx="2012607" cy="2564026"/>
          </a:xfrm>
          <a:prstGeom prst="ellipse">
            <a:avLst/>
          </a:prstGeom>
          <a:solidFill>
            <a:srgbClr val="F6C6A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A4FA9A-BE49-4B6B-8717-937512047D44}"/>
              </a:ext>
            </a:extLst>
          </p:cNvPr>
          <p:cNvSpPr/>
          <p:nvPr/>
        </p:nvSpPr>
        <p:spPr>
          <a:xfrm>
            <a:off x="123567" y="3358978"/>
            <a:ext cx="888142" cy="2071814"/>
          </a:xfrm>
          <a:prstGeom prst="ellipse">
            <a:avLst/>
          </a:prstGeom>
          <a:solidFill>
            <a:srgbClr val="F6C6A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4EBA0D5-C523-2B89-77F1-5779CADF6B32}"/>
              </a:ext>
            </a:extLst>
          </p:cNvPr>
          <p:cNvSpPr/>
          <p:nvPr/>
        </p:nvSpPr>
        <p:spPr>
          <a:xfrm>
            <a:off x="3988913" y="3389869"/>
            <a:ext cx="888142" cy="2071814"/>
          </a:xfrm>
          <a:prstGeom prst="ellipse">
            <a:avLst/>
          </a:prstGeom>
          <a:solidFill>
            <a:srgbClr val="F6C6AD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517F2F9-80A2-302C-6F99-C0B752C7100D}"/>
              </a:ext>
            </a:extLst>
          </p:cNvPr>
          <p:cNvSpPr/>
          <p:nvPr/>
        </p:nvSpPr>
        <p:spPr>
          <a:xfrm>
            <a:off x="5010666" y="3762631"/>
            <a:ext cx="203885" cy="228601"/>
          </a:xfrm>
          <a:prstGeom prst="ellipse">
            <a:avLst/>
          </a:prstGeom>
          <a:solidFill>
            <a:srgbClr val="F6C6AD">
              <a:alpha val="36078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460D69D-7984-7AB2-7922-FCBFFB40CBB3}"/>
              </a:ext>
            </a:extLst>
          </p:cNvPr>
          <p:cNvSpPr txBox="1"/>
          <p:nvPr/>
        </p:nvSpPr>
        <p:spPr>
          <a:xfrm>
            <a:off x="5273761" y="3709426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B1 &lt;0.5cm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46C92-67C5-9552-2456-B203F9FA6359}"/>
              </a:ext>
            </a:extLst>
          </p:cNvPr>
          <p:cNvSpPr/>
          <p:nvPr/>
        </p:nvSpPr>
        <p:spPr>
          <a:xfrm>
            <a:off x="4928669" y="4061597"/>
            <a:ext cx="355000" cy="347021"/>
          </a:xfrm>
          <a:prstGeom prst="ellipse">
            <a:avLst/>
          </a:prstGeom>
          <a:solidFill>
            <a:srgbClr val="F6C6AD">
              <a:alpha val="36078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AF3A032-03A0-B5B8-5740-40C0737CA775}"/>
              </a:ext>
            </a:extLst>
          </p:cNvPr>
          <p:cNvSpPr txBox="1"/>
          <p:nvPr/>
        </p:nvSpPr>
        <p:spPr>
          <a:xfrm>
            <a:off x="5273761" y="4070693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B2  0.5 - 1cm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274589D-0B38-EE10-DD37-7D1A86BEF1F7}"/>
              </a:ext>
            </a:extLst>
          </p:cNvPr>
          <p:cNvSpPr txBox="1"/>
          <p:nvPr/>
        </p:nvSpPr>
        <p:spPr>
          <a:xfrm>
            <a:off x="5273761" y="4408618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B3  &gt; 1 cm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2877E51-0992-9B59-9922-A7D9BC286257}"/>
              </a:ext>
            </a:extLst>
          </p:cNvPr>
          <p:cNvSpPr txBox="1"/>
          <p:nvPr/>
        </p:nvSpPr>
        <p:spPr>
          <a:xfrm>
            <a:off x="5357811" y="1278610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A1 &lt;1.4cm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9436AE6-207F-F364-DB45-6180109913DD}"/>
              </a:ext>
            </a:extLst>
          </p:cNvPr>
          <p:cNvSpPr txBox="1"/>
          <p:nvPr/>
        </p:nvSpPr>
        <p:spPr>
          <a:xfrm>
            <a:off x="5347903" y="167763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A2 1.4-2cm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65BB5BD-1CA4-3ED9-AEF2-B68A1DB9E8BD}"/>
              </a:ext>
            </a:extLst>
          </p:cNvPr>
          <p:cNvSpPr txBox="1"/>
          <p:nvPr/>
        </p:nvSpPr>
        <p:spPr>
          <a:xfrm>
            <a:off x="5357811" y="2042934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A3  &gt;2cm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EC02601-F233-050F-FB39-76E7AD50BAFB}"/>
              </a:ext>
            </a:extLst>
          </p:cNvPr>
          <p:cNvSpPr/>
          <p:nvPr/>
        </p:nvSpPr>
        <p:spPr>
          <a:xfrm>
            <a:off x="4830975" y="1217696"/>
            <a:ext cx="414210" cy="369332"/>
          </a:xfrm>
          <a:prstGeom prst="ellipse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2AB7AEB-1A5E-64FC-C78B-6E4D8C6F3127}"/>
              </a:ext>
            </a:extLst>
          </p:cNvPr>
          <p:cNvSpPr/>
          <p:nvPr/>
        </p:nvSpPr>
        <p:spPr>
          <a:xfrm>
            <a:off x="4743064" y="1618435"/>
            <a:ext cx="590033" cy="491686"/>
          </a:xfrm>
          <a:prstGeom prst="ellipse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B53CAD83-8640-960B-29D6-E41EEAE05758}"/>
              </a:ext>
            </a:extLst>
          </p:cNvPr>
          <p:cNvSpPr txBox="1"/>
          <p:nvPr/>
        </p:nvSpPr>
        <p:spPr>
          <a:xfrm>
            <a:off x="3374110" y="239676"/>
            <a:ext cx="3033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alle Masse als Durchmesser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895E36B-884A-B35B-3839-13FDC3398C34}"/>
              </a:ext>
            </a:extLst>
          </p:cNvPr>
          <p:cNvSpPr txBox="1"/>
          <p:nvPr/>
        </p:nvSpPr>
        <p:spPr>
          <a:xfrm>
            <a:off x="92111" y="239676"/>
            <a:ext cx="2558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/>
              <a:t>Regionen nach Tarmed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023E775-C3FC-C54E-4D26-22CE3936B4F9}"/>
              </a:ext>
            </a:extLst>
          </p:cNvPr>
          <p:cNvSpPr txBox="1"/>
          <p:nvPr/>
        </p:nvSpPr>
        <p:spPr>
          <a:xfrm>
            <a:off x="3373059" y="751682"/>
            <a:ext cx="3554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/>
              <a:t>übriger Kopf, Hals, Hand, Genitale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6C88E1A-27AF-C9F1-4015-4C70228FB3B4}"/>
              </a:ext>
            </a:extLst>
          </p:cNvPr>
          <p:cNvSpPr txBox="1"/>
          <p:nvPr/>
        </p:nvSpPr>
        <p:spPr>
          <a:xfrm>
            <a:off x="5519866" y="32052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/>
              <a:t>H-Region</a:t>
            </a:r>
          </a:p>
        </p:txBody>
      </p: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B36C3D17-DBA8-C5E0-060F-7A7F9619F09C}"/>
              </a:ext>
            </a:extLst>
          </p:cNvPr>
          <p:cNvCxnSpPr>
            <a:cxnSpLocks/>
          </p:cNvCxnSpPr>
          <p:nvPr/>
        </p:nvCxnSpPr>
        <p:spPr>
          <a:xfrm>
            <a:off x="0" y="8180173"/>
            <a:ext cx="6858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Pfeil nach unten 27">
            <a:extLst>
              <a:ext uri="{FF2B5EF4-FFF2-40B4-BE49-F238E27FC236}">
                <a16:creationId xmlns:a16="http://schemas.microsoft.com/office/drawing/2014/main" id="{15D7BBF4-65DA-D3CA-703C-01EE03FDB51D}"/>
              </a:ext>
            </a:extLst>
          </p:cNvPr>
          <p:cNvSpPr/>
          <p:nvPr/>
        </p:nvSpPr>
        <p:spPr>
          <a:xfrm>
            <a:off x="5922534" y="8180173"/>
            <a:ext cx="367828" cy="71669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B146589-E79B-9FC4-8167-E4BDF9F2223B}"/>
              </a:ext>
            </a:extLst>
          </p:cNvPr>
          <p:cNvSpPr txBox="1"/>
          <p:nvPr/>
        </p:nvSpPr>
        <p:spPr>
          <a:xfrm>
            <a:off x="4126608" y="8356520"/>
            <a:ext cx="1782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/>
              <a:t>übrige Regionen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2B5CF29-00E4-A4FE-A86C-BB303472D395}"/>
              </a:ext>
            </a:extLst>
          </p:cNvPr>
          <p:cNvSpPr txBox="1"/>
          <p:nvPr/>
        </p:nvSpPr>
        <p:spPr>
          <a:xfrm>
            <a:off x="2788055" y="8550392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C1 &lt;2.3 cm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C678C2C-AE58-F178-EBAF-B22FC4E73685}"/>
              </a:ext>
            </a:extLst>
          </p:cNvPr>
          <p:cNvSpPr txBox="1"/>
          <p:nvPr/>
        </p:nvSpPr>
        <p:spPr>
          <a:xfrm>
            <a:off x="2778147" y="8949416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C2  2.3 – 5 cm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E077E6DF-1A47-AC87-A080-72F6C149818A}"/>
              </a:ext>
            </a:extLst>
          </p:cNvPr>
          <p:cNvSpPr txBox="1"/>
          <p:nvPr/>
        </p:nvSpPr>
        <p:spPr>
          <a:xfrm>
            <a:off x="2788055" y="9314716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C3  &gt;5 cm</a:t>
            </a:r>
          </a:p>
        </p:txBody>
      </p:sp>
    </p:spTree>
    <p:extLst>
      <p:ext uri="{BB962C8B-B14F-4D97-AF65-F5344CB8AC3E}">
        <p14:creationId xmlns:p14="http://schemas.microsoft.com/office/powerpoint/2010/main" val="2143013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50</Words>
  <Application>Microsoft Macintosh PowerPoint</Application>
  <PresentationFormat>A4-Papier (210 x 297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Schuster</dc:creator>
  <cp:lastModifiedBy>Christian Schuster</cp:lastModifiedBy>
  <cp:revision>3</cp:revision>
  <dcterms:created xsi:type="dcterms:W3CDTF">2025-09-17T13:33:02Z</dcterms:created>
  <dcterms:modified xsi:type="dcterms:W3CDTF">2025-09-17T17:44:20Z</dcterms:modified>
</cp:coreProperties>
</file>